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4669" y="388620"/>
            <a:ext cx="8074660" cy="6172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1">
                <a:solidFill>
                  <a:srgbClr val="E351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1134110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3175">
            <a:solidFill>
              <a:srgbClr val="F9A6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287259" y="1062989"/>
            <a:ext cx="0" cy="69850"/>
          </a:xfrm>
          <a:custGeom>
            <a:avLst/>
            <a:gdLst/>
            <a:ahLst/>
            <a:cxnLst/>
            <a:rect l="l" t="t" r="r" b="b"/>
            <a:pathLst>
              <a:path h="69850">
                <a:moveTo>
                  <a:pt x="0" y="0"/>
                </a:moveTo>
                <a:lnTo>
                  <a:pt x="0" y="69850"/>
                </a:lnTo>
              </a:path>
            </a:pathLst>
          </a:custGeom>
          <a:ln w="3175">
            <a:solidFill>
              <a:srgbClr val="F9A6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1062355"/>
            <a:ext cx="7288530" cy="0"/>
          </a:xfrm>
          <a:custGeom>
            <a:avLst/>
            <a:gdLst/>
            <a:ahLst/>
            <a:cxnLst/>
            <a:rect l="l" t="t" r="r" b="b"/>
            <a:pathLst>
              <a:path w="7288530">
                <a:moveTo>
                  <a:pt x="0" y="0"/>
                </a:moveTo>
                <a:lnTo>
                  <a:pt x="7288530" y="0"/>
                </a:lnTo>
              </a:path>
            </a:pathLst>
          </a:custGeom>
          <a:ln w="3175">
            <a:solidFill>
              <a:srgbClr val="F9A6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0" y="1132205"/>
            <a:ext cx="7285990" cy="0"/>
          </a:xfrm>
          <a:custGeom>
            <a:avLst/>
            <a:gdLst/>
            <a:ahLst/>
            <a:cxnLst/>
            <a:rect l="l" t="t" r="r" b="b"/>
            <a:pathLst>
              <a:path w="7285990">
                <a:moveTo>
                  <a:pt x="0" y="0"/>
                </a:moveTo>
                <a:lnTo>
                  <a:pt x="7285990" y="0"/>
                </a:lnTo>
              </a:path>
            </a:pathLst>
          </a:custGeom>
          <a:ln w="3175">
            <a:solidFill>
              <a:srgbClr val="F3A2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7285355" y="1064260"/>
            <a:ext cx="0" cy="67310"/>
          </a:xfrm>
          <a:custGeom>
            <a:avLst/>
            <a:gdLst/>
            <a:ahLst/>
            <a:cxnLst/>
            <a:rect l="l" t="t" r="r" b="b"/>
            <a:pathLst>
              <a:path h="67309">
                <a:moveTo>
                  <a:pt x="0" y="0"/>
                </a:moveTo>
                <a:lnTo>
                  <a:pt x="0" y="67310"/>
                </a:lnTo>
              </a:path>
            </a:pathLst>
          </a:custGeom>
          <a:ln w="3175">
            <a:solidFill>
              <a:srgbClr val="F3A2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1063625"/>
            <a:ext cx="7285990" cy="0"/>
          </a:xfrm>
          <a:custGeom>
            <a:avLst/>
            <a:gdLst/>
            <a:ahLst/>
            <a:cxnLst/>
            <a:rect l="l" t="t" r="r" b="b"/>
            <a:pathLst>
              <a:path w="7285990">
                <a:moveTo>
                  <a:pt x="0" y="0"/>
                </a:moveTo>
                <a:lnTo>
                  <a:pt x="7285990" y="0"/>
                </a:lnTo>
              </a:path>
            </a:pathLst>
          </a:custGeom>
          <a:ln w="3175">
            <a:solidFill>
              <a:srgbClr val="F3A21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0" y="1130300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3175">
            <a:solidFill>
              <a:srgbClr val="EC9D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283450" y="1066800"/>
            <a:ext cx="0" cy="62230"/>
          </a:xfrm>
          <a:custGeom>
            <a:avLst/>
            <a:gdLst/>
            <a:ahLst/>
            <a:cxnLst/>
            <a:rect l="l" t="t" r="r" b="b"/>
            <a:pathLst>
              <a:path h="62230">
                <a:moveTo>
                  <a:pt x="0" y="0"/>
                </a:moveTo>
                <a:lnTo>
                  <a:pt x="0" y="62229"/>
                </a:lnTo>
              </a:path>
            </a:pathLst>
          </a:custGeom>
          <a:ln w="3175">
            <a:solidFill>
              <a:srgbClr val="EC9D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0" y="1065530"/>
            <a:ext cx="7284720" cy="0"/>
          </a:xfrm>
          <a:custGeom>
            <a:avLst/>
            <a:gdLst/>
            <a:ahLst/>
            <a:cxnLst/>
            <a:rect l="l" t="t" r="r" b="b"/>
            <a:pathLst>
              <a:path w="7284720">
                <a:moveTo>
                  <a:pt x="0" y="0"/>
                </a:moveTo>
                <a:lnTo>
                  <a:pt x="7284720" y="0"/>
                </a:lnTo>
              </a:path>
            </a:pathLst>
          </a:custGeom>
          <a:ln w="3175">
            <a:solidFill>
              <a:srgbClr val="EC9D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0" y="1128394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3175">
            <a:solidFill>
              <a:srgbClr val="E599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7281544" y="1068069"/>
            <a:ext cx="0" cy="59690"/>
          </a:xfrm>
          <a:custGeom>
            <a:avLst/>
            <a:gdLst/>
            <a:ahLst/>
            <a:cxnLst/>
            <a:rect l="l" t="t" r="r" b="b"/>
            <a:pathLst>
              <a:path h="59690">
                <a:moveTo>
                  <a:pt x="0" y="0"/>
                </a:moveTo>
                <a:lnTo>
                  <a:pt x="0" y="59689"/>
                </a:lnTo>
              </a:path>
            </a:pathLst>
          </a:custGeom>
          <a:ln w="3175">
            <a:solidFill>
              <a:srgbClr val="E599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0" y="1067435"/>
            <a:ext cx="7282180" cy="0"/>
          </a:xfrm>
          <a:custGeom>
            <a:avLst/>
            <a:gdLst/>
            <a:ahLst/>
            <a:cxnLst/>
            <a:rect l="l" t="t" r="r" b="b"/>
            <a:pathLst>
              <a:path w="7282180">
                <a:moveTo>
                  <a:pt x="0" y="0"/>
                </a:moveTo>
                <a:lnTo>
                  <a:pt x="7282180" y="0"/>
                </a:lnTo>
              </a:path>
            </a:pathLst>
          </a:custGeom>
          <a:ln w="3175">
            <a:solidFill>
              <a:srgbClr val="E5991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0" y="1126489"/>
            <a:ext cx="7280909" cy="0"/>
          </a:xfrm>
          <a:custGeom>
            <a:avLst/>
            <a:gdLst/>
            <a:ahLst/>
            <a:cxnLst/>
            <a:rect l="l" t="t" r="r" b="b"/>
            <a:pathLst>
              <a:path w="7280909">
                <a:moveTo>
                  <a:pt x="0" y="0"/>
                </a:moveTo>
                <a:lnTo>
                  <a:pt x="7280910" y="0"/>
                </a:lnTo>
              </a:path>
            </a:pathLst>
          </a:custGeom>
          <a:ln w="3175">
            <a:solidFill>
              <a:srgbClr val="DE9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7280275" y="1070610"/>
            <a:ext cx="0" cy="54610"/>
          </a:xfrm>
          <a:custGeom>
            <a:avLst/>
            <a:gdLst/>
            <a:ahLst/>
            <a:cxnLst/>
            <a:rect l="l" t="t" r="r" b="b"/>
            <a:pathLst>
              <a:path h="54609">
                <a:moveTo>
                  <a:pt x="0" y="0"/>
                </a:moveTo>
                <a:lnTo>
                  <a:pt x="0" y="54610"/>
                </a:lnTo>
              </a:path>
            </a:pathLst>
          </a:custGeom>
          <a:ln w="3175">
            <a:solidFill>
              <a:srgbClr val="DE9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0" y="1069339"/>
            <a:ext cx="7280909" cy="0"/>
          </a:xfrm>
          <a:custGeom>
            <a:avLst/>
            <a:gdLst/>
            <a:ahLst/>
            <a:cxnLst/>
            <a:rect l="l" t="t" r="r" b="b"/>
            <a:pathLst>
              <a:path w="7280909">
                <a:moveTo>
                  <a:pt x="0" y="0"/>
                </a:moveTo>
                <a:lnTo>
                  <a:pt x="7280909" y="0"/>
                </a:lnTo>
              </a:path>
            </a:pathLst>
          </a:custGeom>
          <a:ln w="3175">
            <a:solidFill>
              <a:srgbClr val="DE94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0" y="1124585"/>
            <a:ext cx="7279640" cy="0"/>
          </a:xfrm>
          <a:custGeom>
            <a:avLst/>
            <a:gdLst/>
            <a:ahLst/>
            <a:cxnLst/>
            <a:rect l="l" t="t" r="r" b="b"/>
            <a:pathLst>
              <a:path w="7279640">
                <a:moveTo>
                  <a:pt x="0" y="0"/>
                </a:moveTo>
                <a:lnTo>
                  <a:pt x="7279640" y="0"/>
                </a:lnTo>
              </a:path>
            </a:pathLst>
          </a:custGeom>
          <a:ln w="3175">
            <a:solidFill>
              <a:srgbClr val="D89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278369" y="1071880"/>
            <a:ext cx="0" cy="52069"/>
          </a:xfrm>
          <a:custGeom>
            <a:avLst/>
            <a:gdLst/>
            <a:ahLst/>
            <a:cxnLst/>
            <a:rect l="l" t="t" r="r" b="b"/>
            <a:pathLst>
              <a:path h="52069">
                <a:moveTo>
                  <a:pt x="0" y="0"/>
                </a:moveTo>
                <a:lnTo>
                  <a:pt x="0" y="52070"/>
                </a:lnTo>
              </a:path>
            </a:pathLst>
          </a:custGeom>
          <a:ln w="3175">
            <a:solidFill>
              <a:srgbClr val="D89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0" y="1071244"/>
            <a:ext cx="7279640" cy="0"/>
          </a:xfrm>
          <a:custGeom>
            <a:avLst/>
            <a:gdLst/>
            <a:ahLst/>
            <a:cxnLst/>
            <a:rect l="l" t="t" r="r" b="b"/>
            <a:pathLst>
              <a:path w="7279640">
                <a:moveTo>
                  <a:pt x="0" y="0"/>
                </a:moveTo>
                <a:lnTo>
                  <a:pt x="7279640" y="0"/>
                </a:lnTo>
              </a:path>
            </a:pathLst>
          </a:custGeom>
          <a:ln w="3175">
            <a:solidFill>
              <a:srgbClr val="D890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0" y="1122680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3175">
            <a:solidFill>
              <a:srgbClr val="D18B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7275830" y="109791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70" y="0"/>
                </a:lnTo>
              </a:path>
            </a:pathLst>
          </a:custGeom>
          <a:ln w="46989">
            <a:solidFill>
              <a:srgbClr val="D18B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0" y="1073150"/>
            <a:ext cx="7277100" cy="0"/>
          </a:xfrm>
          <a:custGeom>
            <a:avLst/>
            <a:gdLst/>
            <a:ahLst/>
            <a:cxnLst/>
            <a:rect l="l" t="t" r="r" b="b"/>
            <a:pathLst>
              <a:path w="7277100">
                <a:moveTo>
                  <a:pt x="0" y="0"/>
                </a:moveTo>
                <a:lnTo>
                  <a:pt x="7277100" y="0"/>
                </a:lnTo>
              </a:path>
            </a:pathLst>
          </a:custGeom>
          <a:ln w="3175">
            <a:solidFill>
              <a:srgbClr val="D18B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0" y="1120775"/>
            <a:ext cx="7275830" cy="0"/>
          </a:xfrm>
          <a:custGeom>
            <a:avLst/>
            <a:gdLst/>
            <a:ahLst/>
            <a:cxnLst/>
            <a:rect l="l" t="t" r="r" b="b"/>
            <a:pathLst>
              <a:path w="7275830">
                <a:moveTo>
                  <a:pt x="0" y="0"/>
                </a:moveTo>
                <a:lnTo>
                  <a:pt x="7275830" y="0"/>
                </a:lnTo>
              </a:path>
            </a:pathLst>
          </a:custGeom>
          <a:ln w="3175">
            <a:solidFill>
              <a:srgbClr val="CA87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7273290" y="109791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44450">
            <a:solidFill>
              <a:srgbClr val="CA87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0" y="1075055"/>
            <a:ext cx="7275830" cy="0"/>
          </a:xfrm>
          <a:custGeom>
            <a:avLst/>
            <a:gdLst/>
            <a:ahLst/>
            <a:cxnLst/>
            <a:rect l="l" t="t" r="r" b="b"/>
            <a:pathLst>
              <a:path w="7275830">
                <a:moveTo>
                  <a:pt x="0" y="0"/>
                </a:moveTo>
                <a:lnTo>
                  <a:pt x="7275830" y="0"/>
                </a:lnTo>
              </a:path>
            </a:pathLst>
          </a:custGeom>
          <a:ln w="3175">
            <a:solidFill>
              <a:srgbClr val="CA870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0" y="1118869"/>
            <a:ext cx="7273290" cy="0"/>
          </a:xfrm>
          <a:custGeom>
            <a:avLst/>
            <a:gdLst/>
            <a:ahLst/>
            <a:cxnLst/>
            <a:rect l="l" t="t" r="r" b="b"/>
            <a:pathLst>
              <a:path w="7273290">
                <a:moveTo>
                  <a:pt x="0" y="0"/>
                </a:moveTo>
                <a:lnTo>
                  <a:pt x="7273290" y="0"/>
                </a:lnTo>
              </a:path>
            </a:pathLst>
          </a:custGeom>
          <a:ln w="3175">
            <a:solidFill>
              <a:srgbClr val="C382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272019" y="109791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70" y="0"/>
                </a:lnTo>
              </a:path>
            </a:pathLst>
          </a:custGeom>
          <a:ln w="39370">
            <a:solidFill>
              <a:srgbClr val="C382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0" y="1076960"/>
            <a:ext cx="7273290" cy="0"/>
          </a:xfrm>
          <a:custGeom>
            <a:avLst/>
            <a:gdLst/>
            <a:ahLst/>
            <a:cxnLst/>
            <a:rect l="l" t="t" r="r" b="b"/>
            <a:pathLst>
              <a:path w="7273290">
                <a:moveTo>
                  <a:pt x="0" y="0"/>
                </a:moveTo>
                <a:lnTo>
                  <a:pt x="7273290" y="0"/>
                </a:lnTo>
              </a:path>
            </a:pathLst>
          </a:custGeom>
          <a:ln w="3175">
            <a:solidFill>
              <a:srgbClr val="C382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0" y="1116964"/>
            <a:ext cx="7272020" cy="0"/>
          </a:xfrm>
          <a:custGeom>
            <a:avLst/>
            <a:gdLst/>
            <a:ahLst/>
            <a:cxnLst/>
            <a:rect l="l" t="t" r="r" b="b"/>
            <a:pathLst>
              <a:path w="7272020">
                <a:moveTo>
                  <a:pt x="0" y="0"/>
                </a:moveTo>
                <a:lnTo>
                  <a:pt x="7272019" y="0"/>
                </a:lnTo>
              </a:path>
            </a:pathLst>
          </a:custGeom>
          <a:ln w="3175">
            <a:solidFill>
              <a:srgbClr val="BD7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269480" y="109791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40" y="0"/>
                </a:lnTo>
              </a:path>
            </a:pathLst>
          </a:custGeom>
          <a:ln w="36829">
            <a:solidFill>
              <a:srgbClr val="BD7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0" y="1078864"/>
            <a:ext cx="7272020" cy="0"/>
          </a:xfrm>
          <a:custGeom>
            <a:avLst/>
            <a:gdLst/>
            <a:ahLst/>
            <a:cxnLst/>
            <a:rect l="l" t="t" r="r" b="b"/>
            <a:pathLst>
              <a:path w="7272020">
                <a:moveTo>
                  <a:pt x="0" y="0"/>
                </a:moveTo>
                <a:lnTo>
                  <a:pt x="7272020" y="0"/>
                </a:lnTo>
              </a:path>
            </a:pathLst>
          </a:custGeom>
          <a:ln w="3175">
            <a:solidFill>
              <a:srgbClr val="BD7E0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0" y="1115694"/>
            <a:ext cx="7269480" cy="0"/>
          </a:xfrm>
          <a:custGeom>
            <a:avLst/>
            <a:gdLst/>
            <a:ahLst/>
            <a:cxnLst/>
            <a:rect l="l" t="t" r="r" b="b"/>
            <a:pathLst>
              <a:path w="7269480">
                <a:moveTo>
                  <a:pt x="0" y="0"/>
                </a:moveTo>
                <a:lnTo>
                  <a:pt x="7269480" y="0"/>
                </a:lnTo>
              </a:path>
            </a:pathLst>
          </a:custGeom>
          <a:ln w="3175">
            <a:solidFill>
              <a:srgbClr val="B679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7268209" y="1098550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70" y="0"/>
                </a:lnTo>
              </a:path>
            </a:pathLst>
          </a:custGeom>
          <a:ln w="33019">
            <a:solidFill>
              <a:srgbClr val="B679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0" y="1080769"/>
            <a:ext cx="7269480" cy="0"/>
          </a:xfrm>
          <a:custGeom>
            <a:avLst/>
            <a:gdLst/>
            <a:ahLst/>
            <a:cxnLst/>
            <a:rect l="l" t="t" r="r" b="b"/>
            <a:pathLst>
              <a:path w="7269480">
                <a:moveTo>
                  <a:pt x="0" y="0"/>
                </a:moveTo>
                <a:lnTo>
                  <a:pt x="7269480" y="0"/>
                </a:lnTo>
              </a:path>
            </a:pathLst>
          </a:custGeom>
          <a:ln w="3175">
            <a:solidFill>
              <a:srgbClr val="B679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0" y="1113789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>
                <a:moveTo>
                  <a:pt x="0" y="0"/>
                </a:moveTo>
                <a:lnTo>
                  <a:pt x="7268210" y="0"/>
                </a:lnTo>
              </a:path>
            </a:pathLst>
          </a:custGeom>
          <a:ln w="3175">
            <a:solidFill>
              <a:srgbClr val="AF74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7265669" y="109791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29210">
            <a:solidFill>
              <a:srgbClr val="AF74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0" y="1082675"/>
            <a:ext cx="7268209" cy="0"/>
          </a:xfrm>
          <a:custGeom>
            <a:avLst/>
            <a:gdLst/>
            <a:ahLst/>
            <a:cxnLst/>
            <a:rect l="l" t="t" r="r" b="b"/>
            <a:pathLst>
              <a:path w="7268209">
                <a:moveTo>
                  <a:pt x="0" y="0"/>
                </a:moveTo>
                <a:lnTo>
                  <a:pt x="7268209" y="0"/>
                </a:lnTo>
              </a:path>
            </a:pathLst>
          </a:custGeom>
          <a:ln w="3175">
            <a:solidFill>
              <a:srgbClr val="AF74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0" y="1111885"/>
            <a:ext cx="7265670" cy="0"/>
          </a:xfrm>
          <a:custGeom>
            <a:avLst/>
            <a:gdLst/>
            <a:ahLst/>
            <a:cxnLst/>
            <a:rect l="l" t="t" r="r" b="b"/>
            <a:pathLst>
              <a:path w="7265670">
                <a:moveTo>
                  <a:pt x="0" y="0"/>
                </a:moveTo>
                <a:lnTo>
                  <a:pt x="7265670" y="0"/>
                </a:lnTo>
              </a:path>
            </a:pathLst>
          </a:custGeom>
          <a:ln w="3175">
            <a:solidFill>
              <a:srgbClr val="A870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7264400" y="109791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70" y="0"/>
                </a:lnTo>
              </a:path>
            </a:pathLst>
          </a:custGeom>
          <a:ln w="26670">
            <a:solidFill>
              <a:srgbClr val="A870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0" y="1083944"/>
            <a:ext cx="7265670" cy="0"/>
          </a:xfrm>
          <a:custGeom>
            <a:avLst/>
            <a:gdLst/>
            <a:ahLst/>
            <a:cxnLst/>
            <a:rect l="l" t="t" r="r" b="b"/>
            <a:pathLst>
              <a:path w="7265670">
                <a:moveTo>
                  <a:pt x="0" y="0"/>
                </a:moveTo>
                <a:lnTo>
                  <a:pt x="7265670" y="0"/>
                </a:lnTo>
              </a:path>
            </a:pathLst>
          </a:custGeom>
          <a:ln w="3175">
            <a:solidFill>
              <a:srgbClr val="A870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-1270" y="1109980"/>
            <a:ext cx="7265670" cy="0"/>
          </a:xfrm>
          <a:custGeom>
            <a:avLst/>
            <a:gdLst/>
            <a:ahLst/>
            <a:cxnLst/>
            <a:rect l="l" t="t" r="r" b="b"/>
            <a:pathLst>
              <a:path w="7265670">
                <a:moveTo>
                  <a:pt x="0" y="0"/>
                </a:moveTo>
                <a:lnTo>
                  <a:pt x="7265670" y="0"/>
                </a:lnTo>
              </a:path>
            </a:pathLst>
          </a:custGeom>
          <a:ln w="3175">
            <a:solidFill>
              <a:srgbClr val="A26B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-1270" y="1087119"/>
            <a:ext cx="1270" cy="21590"/>
          </a:xfrm>
          <a:custGeom>
            <a:avLst/>
            <a:gdLst/>
            <a:ahLst/>
            <a:cxnLst/>
            <a:rect l="l" t="t" r="r" b="b"/>
            <a:pathLst>
              <a:path w="1270" h="21590">
                <a:moveTo>
                  <a:pt x="0" y="21590"/>
                </a:moveTo>
                <a:lnTo>
                  <a:pt x="1270" y="21590"/>
                </a:lnTo>
                <a:lnTo>
                  <a:pt x="127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A26B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-1270" y="1085850"/>
            <a:ext cx="7265670" cy="0"/>
          </a:xfrm>
          <a:custGeom>
            <a:avLst/>
            <a:gdLst/>
            <a:ahLst/>
            <a:cxnLst/>
            <a:rect l="l" t="t" r="r" b="b"/>
            <a:pathLst>
              <a:path w="7265670">
                <a:moveTo>
                  <a:pt x="0" y="0"/>
                </a:moveTo>
                <a:lnTo>
                  <a:pt x="7265670" y="0"/>
                </a:lnTo>
              </a:path>
            </a:pathLst>
          </a:custGeom>
          <a:ln w="3175">
            <a:solidFill>
              <a:srgbClr val="A26B0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261859" y="1087119"/>
            <a:ext cx="2540" cy="21590"/>
          </a:xfrm>
          <a:custGeom>
            <a:avLst/>
            <a:gdLst/>
            <a:ahLst/>
            <a:cxnLst/>
            <a:rect l="l" t="t" r="r" b="b"/>
            <a:pathLst>
              <a:path w="2540" h="21590">
                <a:moveTo>
                  <a:pt x="0" y="21590"/>
                </a:moveTo>
                <a:lnTo>
                  <a:pt x="2540" y="21590"/>
                </a:lnTo>
                <a:lnTo>
                  <a:pt x="2540" y="0"/>
                </a:lnTo>
                <a:lnTo>
                  <a:pt x="0" y="0"/>
                </a:lnTo>
                <a:lnTo>
                  <a:pt x="0" y="21590"/>
                </a:lnTo>
                <a:close/>
              </a:path>
            </a:pathLst>
          </a:custGeom>
          <a:solidFill>
            <a:srgbClr val="A26B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0" y="1108075"/>
            <a:ext cx="7261859" cy="0"/>
          </a:xfrm>
          <a:custGeom>
            <a:avLst/>
            <a:gdLst/>
            <a:ahLst/>
            <a:cxnLst/>
            <a:rect l="l" t="t" r="r" b="b"/>
            <a:pathLst>
              <a:path w="7261859">
                <a:moveTo>
                  <a:pt x="0" y="0"/>
                </a:moveTo>
                <a:lnTo>
                  <a:pt x="7261859" y="0"/>
                </a:lnTo>
              </a:path>
            </a:pathLst>
          </a:custGeom>
          <a:ln w="3175">
            <a:solidFill>
              <a:srgbClr val="9B6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0" y="1088389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0" y="19050"/>
                </a:moveTo>
                <a:lnTo>
                  <a:pt x="1270" y="19050"/>
                </a:lnTo>
                <a:lnTo>
                  <a:pt x="1270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B6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0" y="1087755"/>
            <a:ext cx="7261859" cy="0"/>
          </a:xfrm>
          <a:custGeom>
            <a:avLst/>
            <a:gdLst/>
            <a:ahLst/>
            <a:cxnLst/>
            <a:rect l="l" t="t" r="r" b="b"/>
            <a:pathLst>
              <a:path w="7261859">
                <a:moveTo>
                  <a:pt x="0" y="0"/>
                </a:moveTo>
                <a:lnTo>
                  <a:pt x="7261859" y="0"/>
                </a:lnTo>
              </a:path>
            </a:pathLst>
          </a:custGeom>
          <a:ln w="3175">
            <a:solidFill>
              <a:srgbClr val="9B67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7260590" y="1088389"/>
            <a:ext cx="1270" cy="19050"/>
          </a:xfrm>
          <a:custGeom>
            <a:avLst/>
            <a:gdLst/>
            <a:ahLst/>
            <a:cxnLst/>
            <a:rect l="l" t="t" r="r" b="b"/>
            <a:pathLst>
              <a:path w="1270" h="19050">
                <a:moveTo>
                  <a:pt x="0" y="19050"/>
                </a:moveTo>
                <a:lnTo>
                  <a:pt x="1269" y="19050"/>
                </a:lnTo>
                <a:lnTo>
                  <a:pt x="1269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9B67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1270" y="1106169"/>
            <a:ext cx="7259320" cy="0"/>
          </a:xfrm>
          <a:custGeom>
            <a:avLst/>
            <a:gdLst/>
            <a:ahLst/>
            <a:cxnLst/>
            <a:rect l="l" t="t" r="r" b="b"/>
            <a:pathLst>
              <a:path w="7259320">
                <a:moveTo>
                  <a:pt x="0" y="0"/>
                </a:moveTo>
                <a:lnTo>
                  <a:pt x="7259320" y="0"/>
                </a:lnTo>
              </a:path>
            </a:pathLst>
          </a:custGeom>
          <a:ln w="3175">
            <a:solidFill>
              <a:srgbClr val="946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1270" y="1090930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69">
                <a:moveTo>
                  <a:pt x="0" y="13970"/>
                </a:moveTo>
                <a:lnTo>
                  <a:pt x="2540" y="13970"/>
                </a:lnTo>
                <a:lnTo>
                  <a:pt x="2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46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270" y="1089660"/>
            <a:ext cx="7259320" cy="0"/>
          </a:xfrm>
          <a:custGeom>
            <a:avLst/>
            <a:gdLst/>
            <a:ahLst/>
            <a:cxnLst/>
            <a:rect l="l" t="t" r="r" b="b"/>
            <a:pathLst>
              <a:path w="7259320">
                <a:moveTo>
                  <a:pt x="0" y="0"/>
                </a:moveTo>
                <a:lnTo>
                  <a:pt x="7259320" y="0"/>
                </a:lnTo>
              </a:path>
            </a:pathLst>
          </a:custGeom>
          <a:ln w="3175">
            <a:solidFill>
              <a:srgbClr val="94620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7258050" y="1090930"/>
            <a:ext cx="2540" cy="13970"/>
          </a:xfrm>
          <a:custGeom>
            <a:avLst/>
            <a:gdLst/>
            <a:ahLst/>
            <a:cxnLst/>
            <a:rect l="l" t="t" r="r" b="b"/>
            <a:pathLst>
              <a:path w="2540" h="13969">
                <a:moveTo>
                  <a:pt x="0" y="13970"/>
                </a:moveTo>
                <a:lnTo>
                  <a:pt x="2540" y="13970"/>
                </a:lnTo>
                <a:lnTo>
                  <a:pt x="2540" y="0"/>
                </a:lnTo>
                <a:lnTo>
                  <a:pt x="0" y="0"/>
                </a:lnTo>
                <a:lnTo>
                  <a:pt x="0" y="13970"/>
                </a:lnTo>
                <a:close/>
              </a:path>
            </a:pathLst>
          </a:custGeom>
          <a:solidFill>
            <a:srgbClr val="9462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3810" y="1104264"/>
            <a:ext cx="7254240" cy="0"/>
          </a:xfrm>
          <a:custGeom>
            <a:avLst/>
            <a:gdLst/>
            <a:ahLst/>
            <a:cxnLst/>
            <a:rect l="l" t="t" r="r" b="b"/>
            <a:pathLst>
              <a:path w="7254240">
                <a:moveTo>
                  <a:pt x="0" y="0"/>
                </a:moveTo>
                <a:lnTo>
                  <a:pt x="7254240" y="0"/>
                </a:lnTo>
              </a:path>
            </a:pathLst>
          </a:custGeom>
          <a:ln w="3175">
            <a:solidFill>
              <a:srgbClr val="8D5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3810" y="1097914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70" y="0"/>
                </a:lnTo>
              </a:path>
            </a:pathLst>
          </a:custGeom>
          <a:ln w="11429">
            <a:solidFill>
              <a:srgbClr val="8D5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3810" y="1091564"/>
            <a:ext cx="7254240" cy="0"/>
          </a:xfrm>
          <a:custGeom>
            <a:avLst/>
            <a:gdLst/>
            <a:ahLst/>
            <a:cxnLst/>
            <a:rect l="l" t="t" r="r" b="b"/>
            <a:pathLst>
              <a:path w="7254240">
                <a:moveTo>
                  <a:pt x="0" y="0"/>
                </a:moveTo>
                <a:lnTo>
                  <a:pt x="7254240" y="0"/>
                </a:lnTo>
              </a:path>
            </a:pathLst>
          </a:custGeom>
          <a:ln w="3175">
            <a:solidFill>
              <a:srgbClr val="8D5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7256780" y="109791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70" y="0"/>
                </a:lnTo>
              </a:path>
            </a:pathLst>
          </a:custGeom>
          <a:ln w="11429">
            <a:solidFill>
              <a:srgbClr val="8D5E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5080" y="1102360"/>
            <a:ext cx="7251700" cy="0"/>
          </a:xfrm>
          <a:custGeom>
            <a:avLst/>
            <a:gdLst/>
            <a:ahLst/>
            <a:cxnLst/>
            <a:rect l="l" t="t" r="r" b="b"/>
            <a:pathLst>
              <a:path w="7251700">
                <a:moveTo>
                  <a:pt x="0" y="0"/>
                </a:moveTo>
                <a:lnTo>
                  <a:pt x="7251700" y="0"/>
                </a:lnTo>
              </a:path>
            </a:pathLst>
          </a:custGeom>
          <a:ln w="3175">
            <a:solidFill>
              <a:srgbClr val="875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5080" y="1097914"/>
            <a:ext cx="2540" cy="0"/>
          </a:xfrm>
          <a:custGeom>
            <a:avLst/>
            <a:gdLst/>
            <a:ahLst/>
            <a:cxnLst/>
            <a:rect l="l" t="t" r="r" b="b"/>
            <a:pathLst>
              <a:path w="2539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6350">
            <a:solidFill>
              <a:srgbClr val="875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5080" y="1093469"/>
            <a:ext cx="7251700" cy="0"/>
          </a:xfrm>
          <a:custGeom>
            <a:avLst/>
            <a:gdLst/>
            <a:ahLst/>
            <a:cxnLst/>
            <a:rect l="l" t="t" r="r" b="b"/>
            <a:pathLst>
              <a:path w="7251700">
                <a:moveTo>
                  <a:pt x="0" y="0"/>
                </a:moveTo>
                <a:lnTo>
                  <a:pt x="7251700" y="0"/>
                </a:lnTo>
              </a:path>
            </a:pathLst>
          </a:custGeom>
          <a:ln w="3175">
            <a:solidFill>
              <a:srgbClr val="875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7255509" y="1097914"/>
            <a:ext cx="1270" cy="0"/>
          </a:xfrm>
          <a:custGeom>
            <a:avLst/>
            <a:gdLst/>
            <a:ahLst/>
            <a:cxnLst/>
            <a:rect l="l" t="t" r="r" b="b"/>
            <a:pathLst>
              <a:path w="1270">
                <a:moveTo>
                  <a:pt x="0" y="0"/>
                </a:moveTo>
                <a:lnTo>
                  <a:pt x="1270" y="0"/>
                </a:lnTo>
              </a:path>
            </a:pathLst>
          </a:custGeom>
          <a:ln w="6350">
            <a:solidFill>
              <a:srgbClr val="87590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7620" y="1100455"/>
            <a:ext cx="7247890" cy="0"/>
          </a:xfrm>
          <a:custGeom>
            <a:avLst/>
            <a:gdLst/>
            <a:ahLst/>
            <a:cxnLst/>
            <a:rect l="l" t="t" r="r" b="b"/>
            <a:pathLst>
              <a:path w="7247890">
                <a:moveTo>
                  <a:pt x="0" y="0"/>
                </a:moveTo>
                <a:lnTo>
                  <a:pt x="7247889" y="0"/>
                </a:lnTo>
              </a:path>
            </a:pathLst>
          </a:custGeom>
          <a:ln w="3175">
            <a:solidFill>
              <a:srgbClr val="805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7620" y="1097914"/>
            <a:ext cx="1270" cy="0"/>
          </a:xfrm>
          <a:custGeom>
            <a:avLst/>
            <a:gdLst/>
            <a:ahLst/>
            <a:cxnLst/>
            <a:rect l="l" t="t" r="r" b="b"/>
            <a:pathLst>
              <a:path w="1269">
                <a:moveTo>
                  <a:pt x="0" y="0"/>
                </a:moveTo>
                <a:lnTo>
                  <a:pt x="1269" y="0"/>
                </a:lnTo>
              </a:path>
            </a:pathLst>
          </a:custGeom>
          <a:ln w="3810">
            <a:solidFill>
              <a:srgbClr val="805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k object 78"/>
          <p:cNvSpPr/>
          <p:nvPr/>
        </p:nvSpPr>
        <p:spPr>
          <a:xfrm>
            <a:off x="7620" y="1095375"/>
            <a:ext cx="7247890" cy="0"/>
          </a:xfrm>
          <a:custGeom>
            <a:avLst/>
            <a:gdLst/>
            <a:ahLst/>
            <a:cxnLst/>
            <a:rect l="l" t="t" r="r" b="b"/>
            <a:pathLst>
              <a:path w="7247890">
                <a:moveTo>
                  <a:pt x="0" y="0"/>
                </a:moveTo>
                <a:lnTo>
                  <a:pt x="7247889" y="0"/>
                </a:lnTo>
              </a:path>
            </a:pathLst>
          </a:custGeom>
          <a:ln w="3175">
            <a:solidFill>
              <a:srgbClr val="805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k object 79"/>
          <p:cNvSpPr/>
          <p:nvPr/>
        </p:nvSpPr>
        <p:spPr>
          <a:xfrm>
            <a:off x="7252969" y="1097914"/>
            <a:ext cx="2540" cy="0"/>
          </a:xfrm>
          <a:custGeom>
            <a:avLst/>
            <a:gdLst/>
            <a:ahLst/>
            <a:cxnLst/>
            <a:rect l="l" t="t" r="r" b="b"/>
            <a:pathLst>
              <a:path w="2540">
                <a:moveTo>
                  <a:pt x="0" y="0"/>
                </a:moveTo>
                <a:lnTo>
                  <a:pt x="2539" y="0"/>
                </a:lnTo>
              </a:path>
            </a:pathLst>
          </a:custGeom>
          <a:ln w="3810">
            <a:solidFill>
              <a:srgbClr val="80550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k object 80"/>
          <p:cNvSpPr/>
          <p:nvPr/>
        </p:nvSpPr>
        <p:spPr>
          <a:xfrm>
            <a:off x="8889" y="1097914"/>
            <a:ext cx="7244080" cy="0"/>
          </a:xfrm>
          <a:custGeom>
            <a:avLst/>
            <a:gdLst/>
            <a:ahLst/>
            <a:cxnLst/>
            <a:rect l="l" t="t" r="r" b="b"/>
            <a:pathLst>
              <a:path w="7244080">
                <a:moveTo>
                  <a:pt x="0" y="0"/>
                </a:moveTo>
                <a:lnTo>
                  <a:pt x="7244080" y="0"/>
                </a:lnTo>
              </a:path>
            </a:pathLst>
          </a:custGeom>
          <a:ln w="3810">
            <a:solidFill>
              <a:srgbClr val="724B0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69" y="312420"/>
            <a:ext cx="8074660" cy="677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5144" y="2530808"/>
            <a:ext cx="8093710" cy="2268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7/9/2016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490" y="175259"/>
            <a:ext cx="4468495" cy="768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0" b="1" i="1" spc="-5" dirty="0">
                <a:latin typeface="Arial"/>
                <a:cs typeface="Arial"/>
              </a:rPr>
              <a:t>OIL</a:t>
            </a:r>
            <a:r>
              <a:rPr sz="5000" b="1" i="1" spc="-80" dirty="0">
                <a:latin typeface="Arial"/>
                <a:cs typeface="Arial"/>
              </a:rPr>
              <a:t> </a:t>
            </a:r>
            <a:r>
              <a:rPr sz="5000" b="1" i="1" spc="-5" dirty="0">
                <a:latin typeface="Arial"/>
                <a:cs typeface="Arial"/>
              </a:rPr>
              <a:t>REFINERY</a:t>
            </a:r>
            <a:endParaRPr sz="5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4490" y="1699259"/>
            <a:ext cx="5036820" cy="7694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5000" b="1" i="1" dirty="0">
                <a:solidFill>
                  <a:srgbClr val="FFFFFF"/>
                </a:solidFill>
                <a:latin typeface="Arial"/>
                <a:cs typeface="Arial"/>
              </a:rPr>
              <a:t>3D</a:t>
            </a:r>
            <a:r>
              <a:rPr sz="5000" b="1" i="1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5000" b="1" i="1" spc="-5" dirty="0">
                <a:solidFill>
                  <a:srgbClr val="FFFFFF"/>
                </a:solidFill>
                <a:latin typeface="Arial"/>
                <a:cs typeface="Arial"/>
              </a:rPr>
              <a:t>Presentatio</a:t>
            </a:r>
            <a:r>
              <a:rPr lang="en-US" sz="5000" b="1" i="1" spc="-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endParaRPr sz="5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2900" y="1367789"/>
            <a:ext cx="5916930" cy="5312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019" y="1226819"/>
            <a:ext cx="6028689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4780" y="1243330"/>
            <a:ext cx="631698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4780" y="1226819"/>
            <a:ext cx="6316980" cy="545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5900" y="1243330"/>
            <a:ext cx="617220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94130"/>
            <a:ext cx="5885180" cy="545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019" y="1172210"/>
            <a:ext cx="6028689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3850" y="1243330"/>
            <a:ext cx="595630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26819"/>
            <a:ext cx="588518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1160" y="1226819"/>
            <a:ext cx="5822949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1019" y="1494790"/>
            <a:ext cx="8061325" cy="1311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13410" marR="5080" indent="-56515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Please, found attached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Sample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3D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Presentation for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a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150.000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Barrel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per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Day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Refinery.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Such Presentation are part of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any Planting NPP21wek and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NIG are</a:t>
            </a:r>
            <a:r>
              <a:rPr sz="1800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doing.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6680" y="3392170"/>
            <a:ext cx="6389370" cy="30873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1160" y="1243330"/>
            <a:ext cx="5822949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5600" y="1243330"/>
            <a:ext cx="5894070" cy="537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35430" y="1226819"/>
            <a:ext cx="607441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9250" y="1243330"/>
            <a:ext cx="590423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5900" y="1294130"/>
            <a:ext cx="6172200" cy="545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5900" y="1261110"/>
            <a:ext cx="6172200" cy="5434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2730" y="1243330"/>
            <a:ext cx="610108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019" y="1226819"/>
            <a:ext cx="6028689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26819"/>
            <a:ext cx="588518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019" y="1295400"/>
            <a:ext cx="6028689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56689" y="1460500"/>
            <a:ext cx="6229350" cy="5019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2730" y="1243330"/>
            <a:ext cx="610108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2730" y="1226819"/>
            <a:ext cx="6101080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6230" y="1243330"/>
            <a:ext cx="597027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019" y="1226819"/>
            <a:ext cx="6028689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019" y="1226819"/>
            <a:ext cx="6028689" cy="554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26819"/>
            <a:ext cx="5885180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9069" y="1226819"/>
            <a:ext cx="6245859" cy="554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9069" y="1226819"/>
            <a:ext cx="6245859" cy="554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4970" y="1226819"/>
            <a:ext cx="5812789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62380"/>
            <a:ext cx="5885180" cy="5505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14780" y="1315719"/>
            <a:ext cx="6316980" cy="537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019" y="1226819"/>
            <a:ext cx="6028689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26819"/>
            <a:ext cx="5885180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2260" y="1226819"/>
            <a:ext cx="600202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26819"/>
            <a:ext cx="5885180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3850" y="1226819"/>
            <a:ext cx="5956300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5600" y="1243330"/>
            <a:ext cx="589407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43330"/>
            <a:ext cx="588518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26819"/>
            <a:ext cx="5885180" cy="554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26819"/>
            <a:ext cx="5885180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9069" y="1226819"/>
            <a:ext cx="6245859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84960" y="1226819"/>
            <a:ext cx="5975349" cy="554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2730" y="1226819"/>
            <a:ext cx="6101080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2260" y="1226819"/>
            <a:ext cx="6002020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57019" y="1226819"/>
            <a:ext cx="6028689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6550" y="1243330"/>
            <a:ext cx="593090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2730" y="1243330"/>
            <a:ext cx="610108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98600" y="1243330"/>
            <a:ext cx="614680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26819"/>
            <a:ext cx="5885180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4970" y="1243330"/>
            <a:ext cx="5812789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5600" y="1243330"/>
            <a:ext cx="589407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93850" y="1226819"/>
            <a:ext cx="5956300" cy="55410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2730" y="1243330"/>
            <a:ext cx="610108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43330"/>
            <a:ext cx="588518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06550" y="1226819"/>
            <a:ext cx="5930900" cy="5595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5600" y="1226819"/>
            <a:ext cx="5894070" cy="5524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" y="1230630"/>
            <a:ext cx="8078470" cy="5538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01309" y="1723389"/>
            <a:ext cx="3441699" cy="20916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900" y="1367789"/>
            <a:ext cx="3168650" cy="20802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23870" y="3887470"/>
            <a:ext cx="3509009" cy="19240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5600" y="1239519"/>
            <a:ext cx="5894070" cy="5455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43379" y="1295400"/>
            <a:ext cx="5858510" cy="53797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5" dirty="0">
                <a:solidFill>
                  <a:srgbClr val="E35166"/>
                </a:solidFill>
                <a:latin typeface="Arial"/>
                <a:cs typeface="Arial"/>
              </a:rPr>
              <a:t>3D</a:t>
            </a:r>
            <a:r>
              <a:rPr sz="4000" b="1" i="1" spc="-50" dirty="0">
                <a:solidFill>
                  <a:srgbClr val="E35166"/>
                </a:solidFill>
                <a:latin typeface="Arial"/>
                <a:cs typeface="Arial"/>
              </a:rPr>
              <a:t> </a:t>
            </a:r>
            <a:r>
              <a:rPr sz="4000" b="1" i="1" spc="-10" dirty="0">
                <a:solidFill>
                  <a:srgbClr val="E35166"/>
                </a:solidFill>
                <a:latin typeface="Arial"/>
                <a:cs typeface="Arial"/>
              </a:rPr>
              <a:t>Presentation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30679" y="1242060"/>
            <a:ext cx="5885180" cy="5452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CCC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160</Words>
  <Application>Microsoft Office PowerPoint</Application>
  <PresentationFormat>On-screen Show (4:3)</PresentationFormat>
  <Paragraphs>69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8" baseType="lpstr">
      <vt:lpstr>Arial</vt:lpstr>
      <vt:lpstr>Calibri</vt:lpstr>
      <vt:lpstr>Times New Roman</vt:lpstr>
      <vt:lpstr>Office Theme</vt:lpstr>
      <vt:lpstr>OIL REFINERY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  <vt:lpstr>3D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Felz</dc:creator>
  <cp:lastModifiedBy>Jonny</cp:lastModifiedBy>
  <cp:revision>1</cp:revision>
  <dcterms:created xsi:type="dcterms:W3CDTF">2016-07-09T15:21:11Z</dcterms:created>
  <dcterms:modified xsi:type="dcterms:W3CDTF">2016-07-09T15:23:32Z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2012-03-28T00:00:00Z</vt:filetime>
  </property>
  <property fmtid="{D5CDD505-2E9C-101B-9397-08002B2CF9AE}" pid="3" name="Creator">
    <vt:lpwstr>Impress</vt:lpwstr>
  </property>
  <property fmtid="{D5CDD505-2E9C-101B-9397-08002B2CF9AE}" pid="4" name="LastSaved">
    <vt:filetime>2016-07-09T00:00:00Z</vt:filetime>
  </property>
</Properties>
</file>